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3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9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7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2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7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20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2236-EA78-43F7-920B-E85E845CB822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1C9E8-42EE-4265-B6B5-4836E34E1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7772400" cy="1470025"/>
          </a:xfrm>
        </p:spPr>
        <p:txBody>
          <a:bodyPr/>
          <a:lstStyle/>
          <a:p>
            <a:r>
              <a:rPr lang="en-US" dirty="0"/>
              <a:t>Decision Tree- The entire Procedure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79819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63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639094"/>
            <a:ext cx="79533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45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185863"/>
            <a:ext cx="80105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1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219200"/>
            <a:ext cx="79533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185863"/>
            <a:ext cx="80010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93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152525"/>
            <a:ext cx="806767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01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629569"/>
            <a:ext cx="80295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91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143000"/>
            <a:ext cx="80676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22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147763"/>
            <a:ext cx="80867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06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610519"/>
            <a:ext cx="80676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041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5" y="1600200"/>
            <a:ext cx="800601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37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605756"/>
            <a:ext cx="80200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73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28725"/>
            <a:ext cx="79629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5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653381"/>
            <a:ext cx="79914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7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114425"/>
            <a:ext cx="79914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37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7" y="1600200"/>
            <a:ext cx="797476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09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Tree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624806"/>
            <a:ext cx="799147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164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600994"/>
            <a:ext cx="80676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718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 Sunny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6" y="1600200"/>
            <a:ext cx="795586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318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 Sunny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34331"/>
            <a:ext cx="80391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269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 Sunny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639094"/>
            <a:ext cx="79914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94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 Sunny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629569"/>
            <a:ext cx="80676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9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0" y="1600200"/>
            <a:ext cx="796076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27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171575"/>
            <a:ext cx="80010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28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Tree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624806"/>
            <a:ext cx="79629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26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=Rainy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6" y="1600200"/>
            <a:ext cx="78643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979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=Rainy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643856"/>
            <a:ext cx="80200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342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=Rainy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639094"/>
            <a:ext cx="80295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77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6" y="1600200"/>
            <a:ext cx="803666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510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989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Method: GINI IMPURITY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29025"/>
            <a:ext cx="802957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32385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999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8962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886200"/>
            <a:ext cx="43624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74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1858169"/>
            <a:ext cx="55530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267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848644"/>
            <a:ext cx="50673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7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195388"/>
            <a:ext cx="79724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92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896269"/>
            <a:ext cx="76771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540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8" y="1600200"/>
            <a:ext cx="747354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390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process will go further by repeating  the same way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4485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93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10519"/>
            <a:ext cx="80010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75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EQUATION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615281"/>
            <a:ext cx="79629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ID3 Algorithm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6244"/>
            <a:ext cx="79248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17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ID3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3013"/>
            <a:ext cx="79248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46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ID3 Algorithm –Overall Entropy calculation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1710531"/>
            <a:ext cx="787717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01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60</Words>
  <Application>Microsoft Office PowerPoint</Application>
  <PresentationFormat>On-screen Show (4:3)</PresentationFormat>
  <Paragraphs>19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Decision Tree- The entire Procedure</vt:lpstr>
      <vt:lpstr>Purpose</vt:lpstr>
      <vt:lpstr>PowerPoint Presentation</vt:lpstr>
      <vt:lpstr>DATASET</vt:lpstr>
      <vt:lpstr>DATASET</vt:lpstr>
      <vt:lpstr>BASIC EQUATION</vt:lpstr>
      <vt:lpstr>ID3 Algorithm</vt:lpstr>
      <vt:lpstr>ID3 Algorithm</vt:lpstr>
      <vt:lpstr>ID3 Algorithm –Overall Entropy calculation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Tree</vt:lpstr>
      <vt:lpstr>PowerPoint Presentation</vt:lpstr>
      <vt:lpstr>Outlook = Sunny</vt:lpstr>
      <vt:lpstr>Outlook = Sunny</vt:lpstr>
      <vt:lpstr>Outlook = Sunny</vt:lpstr>
      <vt:lpstr>Outlook = Sunny</vt:lpstr>
      <vt:lpstr>PowerPoint Presentation</vt:lpstr>
      <vt:lpstr>Partial Tree</vt:lpstr>
      <vt:lpstr>Outlook =Rainy</vt:lpstr>
      <vt:lpstr>Outlook =Rainy</vt:lpstr>
      <vt:lpstr>Outlook =Rainy</vt:lpstr>
      <vt:lpstr>PowerPoint Presentation</vt:lpstr>
      <vt:lpstr>PowerPoint Presentation</vt:lpstr>
      <vt:lpstr>Another Method: GINI IMPURITY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process will go further by repeating  the same 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sarnali.cse@gmail.com</cp:lastModifiedBy>
  <cp:revision>7</cp:revision>
  <dcterms:created xsi:type="dcterms:W3CDTF">2020-09-16T16:20:23Z</dcterms:created>
  <dcterms:modified xsi:type="dcterms:W3CDTF">2022-07-03T17:23:05Z</dcterms:modified>
</cp:coreProperties>
</file>